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handoutMasters/handoutMaster1.xml" ContentType="application/vnd.openxmlformats-officedocument.presentationml.handoutMaster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72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58" r:id="rId4"/>
    <p:sldId id="259" r:id="rId5"/>
    <p:sldId id="271" r:id="rId6"/>
    <p:sldId id="260" r:id="rId7"/>
    <p:sldId id="264" r:id="rId8"/>
    <p:sldId id="265" r:id="rId9"/>
    <p:sldId id="269" r:id="rId10"/>
    <p:sldId id="266" r:id="rId11"/>
    <p:sldId id="270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598" autoAdjust="0"/>
    <p:restoredTop sz="94784" autoAdjust="0"/>
  </p:normalViewPr>
  <p:slideViewPr>
    <p:cSldViewPr snapToGrid="0" snapToObjects="1">
      <p:cViewPr varScale="1">
        <p:scale>
          <a:sx n="108" d="100"/>
          <a:sy n="108" d="100"/>
        </p:scale>
        <p:origin x="-352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6738BA-3F36-A94A-8B39-38C607E0F99B}" type="datetimeFigureOut">
              <a:rPr lang="en-US" smtClean="0"/>
              <a:t>5/16/13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F0BB7-0107-1F44-AC1A-6AABB3B5BBF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FBBB0-C376-364B-AB09-6C41A06C8C75}" type="datetimeFigureOut">
              <a:rPr lang="en-US" smtClean="0"/>
              <a:t>5/15/13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619684-7C33-0E4D-ABD4-D3C5E78E4B2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19684-7C33-0E4D-ABD4-D3C5E78E4B2D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4AA8C-5E25-CB40-B945-25C771EA276B}" type="datetime1">
              <a:rPr lang="en-US" smtClean="0"/>
              <a:t>5/16/13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www.alexallmont.com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A205F-AEC2-0745-922A-F4834A886D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218FC-344F-8947-A179-C980692C4767}" type="datetime1">
              <a:rPr lang="en-US" smtClean="0"/>
              <a:t>5/16/13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www.alexallmont.com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A205F-AEC2-0745-922A-F4834A886D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51A79-59C4-8941-BEB0-2E0E6EAC0375}" type="datetime1">
              <a:rPr lang="en-US" smtClean="0"/>
              <a:t>5/16/13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www.alexallmont.com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A205F-AEC2-0745-922A-F4834A886D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EBB0C-98FC-5B42-9C21-4C8EB9382222}" type="datetime1">
              <a:rPr lang="en-US" smtClean="0"/>
              <a:t>5/16/13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www.alexallmont.com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A205F-AEC2-0745-922A-F4834A886D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12B71-60F5-1841-8C4B-0F7B9BF77EC7}" type="datetime1">
              <a:rPr lang="en-US" smtClean="0"/>
              <a:t>5/16/13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www.alexallmont.com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A205F-AEC2-0745-922A-F4834A886D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9FA6-30D8-6743-A2A9-714EE51EF7A1}" type="datetime1">
              <a:rPr lang="en-US" smtClean="0"/>
              <a:t>5/16/13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www.alexallmont.com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A205F-AEC2-0745-922A-F4834A886D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407F-E5F7-3941-86CA-3EA242A362CA}" type="datetime1">
              <a:rPr lang="en-US" smtClean="0"/>
              <a:t>5/16/13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www.alexallmont.com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A205F-AEC2-0745-922A-F4834A886D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6E161-4EC7-CD45-8EDA-AEDBFDAE2866}" type="datetime1">
              <a:rPr lang="en-US" smtClean="0"/>
              <a:t>5/16/13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www.alexallmont.com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A205F-AEC2-0745-922A-F4834A886D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CA45F-6385-F140-A5C1-7D7F35BF3193}" type="datetime1">
              <a:rPr lang="en-US" smtClean="0"/>
              <a:t>5/16/13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www.alexallmont.com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A205F-AEC2-0745-922A-F4834A886D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4100C-1924-1A47-BB91-1650AF9ACB83}" type="datetime1">
              <a:rPr lang="en-US" smtClean="0"/>
              <a:t>5/16/13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www.alexallmont.com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A205F-AEC2-0745-922A-F4834A886D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AAF06-DBAC-4845-95B9-7E4324C017BE}" type="datetime1">
              <a:rPr lang="en-US" smtClean="0"/>
              <a:t>5/16/13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www.alexallmont.com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A205F-AEC2-0745-922A-F4834A886D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17B80-3FCB-0343-BE7A-8E6E32C83516}" type="datetime1">
              <a:rPr lang="en-US" smtClean="0"/>
              <a:t>5/16/13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www.alexallmont.com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A205F-AEC2-0745-922A-F4834A886DD0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Rhythmic Overtones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37330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Motives behind LEGO pieces and ongoing research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24000" y="1283843"/>
            <a:ext cx="6400800" cy="8465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Alex Allmont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/>
              <a:t>PhD – revised aims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Develop drum equivalents of overtones / timbre, shaping sounds</a:t>
            </a:r>
          </a:p>
          <a:p>
            <a:pPr lvl="1"/>
            <a:r>
              <a:rPr lang="en-US" dirty="0" err="1" smtClean="0"/>
              <a:t>Tuvian</a:t>
            </a:r>
            <a:r>
              <a:rPr lang="en-US" dirty="0" smtClean="0"/>
              <a:t> throat singing (playing with resonance)</a:t>
            </a:r>
          </a:p>
          <a:p>
            <a:pPr lvl="1"/>
            <a:r>
              <a:rPr lang="en-US" dirty="0" smtClean="0"/>
              <a:t>analogue synthesizers (e.g. drum equivalent of Josh Wink twiddling, </a:t>
            </a:r>
            <a:r>
              <a:rPr lang="en-US" dirty="0" err="1" smtClean="0"/>
              <a:t>dubstep</a:t>
            </a:r>
            <a:r>
              <a:rPr lang="en-US" dirty="0" smtClean="0"/>
              <a:t> wobbles?)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Pushing rhythmic palette:</a:t>
            </a:r>
          </a:p>
          <a:p>
            <a:pPr lvl="1"/>
            <a:r>
              <a:rPr lang="en-US" dirty="0" smtClean="0"/>
              <a:t>Pythagorean / whole / tempered / dissonance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 smtClean="0"/>
              <a:t>summary: </a:t>
            </a:r>
            <a:r>
              <a:rPr lang="en-US" dirty="0" smtClean="0"/>
              <a:t>indirect, playful</a:t>
            </a:r>
            <a:r>
              <a:rPr lang="en-US" dirty="0" smtClean="0"/>
              <a:t> rhythmic interactions </a:t>
            </a:r>
            <a:r>
              <a:rPr lang="en-US" dirty="0" smtClean="0"/>
              <a:t>for both audience and performer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www.alexallmont.com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Polyrhythmic group </a:t>
            </a:r>
            <a:r>
              <a:rPr lang="en-US" smtClean="0"/>
              <a:t>jam prototype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www.alexallmont.com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Backstory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Generative musical sculptures, BEAM, </a:t>
            </a:r>
            <a:r>
              <a:rPr lang="en-US" dirty="0" err="1" smtClean="0"/>
              <a:t>Kinetica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>
              <a:buNone/>
            </a:pPr>
            <a:r>
              <a:rPr lang="en-US" sz="1200" i="1" dirty="0" smtClean="0"/>
              <a:t>	All Work and No Play   			     Too Much Coffee                        Clash of the Fractions</a:t>
            </a:r>
            <a:r>
              <a:rPr lang="en-US" dirty="0" smtClean="0"/>
              <a:t> 	</a:t>
            </a:r>
          </a:p>
          <a:p>
            <a:r>
              <a:rPr lang="en-US" dirty="0" smtClean="0"/>
              <a:t>Full time coder and part time practice-based PhD – interacting and engaging with rhythm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www.alexallmont.com</a:t>
            </a:r>
            <a:endParaRPr lang="en-US"/>
          </a:p>
        </p:txBody>
      </p:sp>
      <p:pic>
        <p:nvPicPr>
          <p:cNvPr id="5" name="Picture 4" descr="Too Much Coffee - Alex Allmont - web 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926" y="2995413"/>
            <a:ext cx="1998803" cy="1332535"/>
          </a:xfrm>
          <a:prstGeom prst="rect">
            <a:avLst/>
          </a:prstGeom>
        </p:spPr>
      </p:pic>
      <p:pic>
        <p:nvPicPr>
          <p:cNvPr id="6" name="Picture 5" descr="Clash of the Fractions - Alex Allmo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730" y="2779744"/>
            <a:ext cx="2601895" cy="1733693"/>
          </a:xfrm>
          <a:prstGeom prst="rect">
            <a:avLst/>
          </a:prstGeom>
        </p:spPr>
      </p:pic>
      <p:pic>
        <p:nvPicPr>
          <p:cNvPr id="7" name="Picture 6" descr="Alex Allmont - Kinetica - All Work and No Play - EO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388" y="2779744"/>
            <a:ext cx="2600539" cy="1733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 minute dash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deas behind practice, developing practice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PhD</a:t>
            </a:r>
          </a:p>
          <a:p>
            <a:pPr lvl="1"/>
            <a:r>
              <a:rPr lang="en-US" dirty="0" smtClean="0"/>
              <a:t>questions, shaping ideas, aims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Demo</a:t>
            </a:r>
          </a:p>
          <a:p>
            <a:pPr lvl="1"/>
            <a:r>
              <a:rPr lang="en-US" dirty="0" smtClean="0"/>
              <a:t>In progress rhythmic ideas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www.alexallmont.com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 – developing practice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Honing in on core fascinations</a:t>
            </a:r>
          </a:p>
          <a:p>
            <a:pPr lvl="1"/>
            <a:r>
              <a:rPr lang="en-US" dirty="0" smtClean="0"/>
              <a:t>Slowing </a:t>
            </a:r>
            <a:r>
              <a:rPr lang="en-US" i="1" dirty="0" smtClean="0"/>
              <a:t> 		- traffic calming, walking </a:t>
            </a:r>
          </a:p>
          <a:p>
            <a:pPr lvl="1"/>
            <a:r>
              <a:rPr lang="en-US" dirty="0" smtClean="0"/>
              <a:t>Emergence  	- </a:t>
            </a:r>
            <a:r>
              <a:rPr lang="en-US" i="1" dirty="0" smtClean="0"/>
              <a:t>synchronicity, perception</a:t>
            </a:r>
          </a:p>
          <a:p>
            <a:pPr lvl="1"/>
            <a:r>
              <a:rPr lang="en-US" dirty="0" smtClean="0"/>
              <a:t>Constraints  	- </a:t>
            </a:r>
            <a:r>
              <a:rPr lang="en-US" i="1" dirty="0" smtClean="0"/>
              <a:t>forcing alternate thought process</a:t>
            </a:r>
          </a:p>
          <a:p>
            <a:pPr lvl="1"/>
            <a:endParaRPr lang="en-US" i="1" dirty="0" smtClean="0"/>
          </a:p>
          <a:p>
            <a:r>
              <a:rPr lang="en-US" dirty="0" smtClean="0"/>
              <a:t>Exploratory </a:t>
            </a:r>
            <a:r>
              <a:rPr lang="en-US" dirty="0" smtClean="0"/>
              <a:t>sound work</a:t>
            </a:r>
          </a:p>
          <a:p>
            <a:pPr lvl="1"/>
            <a:r>
              <a:rPr lang="en-US" dirty="0" smtClean="0"/>
              <a:t>Noise 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beat frequencies</a:t>
            </a:r>
          </a:p>
          <a:p>
            <a:pPr lvl="1"/>
            <a:r>
              <a:rPr lang="en-US" dirty="0" smtClean="0"/>
              <a:t>Group percussion</a:t>
            </a:r>
          </a:p>
          <a:p>
            <a:pPr lvl="1"/>
            <a:r>
              <a:rPr lang="en-US" dirty="0" smtClean="0"/>
              <a:t>Clapping</a:t>
            </a:r>
          </a:p>
          <a:p>
            <a:pPr lvl="1"/>
            <a:r>
              <a:rPr lang="en-US" dirty="0" smtClean="0"/>
              <a:t>7 Breakfasts</a:t>
            </a:r>
          </a:p>
          <a:p>
            <a:pPr lvl="1"/>
            <a:endParaRPr lang="en-US" i="1" dirty="0" smtClean="0"/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www.alexallmont.com</a:t>
            </a:r>
            <a:endParaRPr lang="en-US"/>
          </a:p>
        </p:txBody>
      </p:sp>
      <p:pic>
        <p:nvPicPr>
          <p:cNvPr id="5" name="Picture 4" descr="Screen Shot 2013-05-18 at 12.08.4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3600420"/>
            <a:ext cx="1802513" cy="25257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 – development pieces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LEGO work (see </a:t>
            </a:r>
            <a:r>
              <a:rPr lang="en-US" dirty="0" err="1" smtClean="0"/>
              <a:t>vimeo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Missing Link</a:t>
            </a:r>
          </a:p>
          <a:p>
            <a:pPr lvl="1"/>
            <a:r>
              <a:rPr lang="en-US" dirty="0" smtClean="0"/>
              <a:t>Music of the Gears</a:t>
            </a:r>
          </a:p>
          <a:p>
            <a:pPr lvl="1"/>
            <a:r>
              <a:rPr lang="en-US" dirty="0" smtClean="0"/>
              <a:t>Plaiting machine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 rushed summary</a:t>
            </a:r>
          </a:p>
          <a:p>
            <a:pPr lvl="1"/>
            <a:r>
              <a:rPr lang="en-US" dirty="0" smtClean="0"/>
              <a:t>practice focuses on sustaining apparent moments of emergence though constraints that slow or focus attention.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www.alexallmont.com</a:t>
            </a:r>
            <a:endParaRPr lang="en-US"/>
          </a:p>
        </p:txBody>
      </p:sp>
      <p:pic>
        <p:nvPicPr>
          <p:cNvPr id="5" name="Picture 4" descr="Alex_Allmont_Plaiting_Machine_1_Le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587" y="1600200"/>
            <a:ext cx="3331585" cy="24986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PhD –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Is there a connection between how we perceive harmonic intervals and polyrhythmic equivalents?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.g. perfect 5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3:2 polyrhythm</a:t>
            </a:r>
          </a:p>
          <a:p>
            <a:pPr lvl="1"/>
            <a:r>
              <a:rPr lang="en-US" dirty="0" smtClean="0"/>
              <a:t>explore more complex ratios in rhythm</a:t>
            </a:r>
          </a:p>
          <a:p>
            <a:endParaRPr lang="en-US" dirty="0" smtClean="0"/>
          </a:p>
          <a:p>
            <a:r>
              <a:rPr lang="en-US" dirty="0" smtClean="0"/>
              <a:t>Can the meditation of phased </a:t>
            </a:r>
            <a:r>
              <a:rPr lang="en-US" i="1" dirty="0" smtClean="0"/>
              <a:t>performance</a:t>
            </a:r>
            <a:r>
              <a:rPr lang="en-US" dirty="0" smtClean="0"/>
              <a:t> be promoted to improvisation?</a:t>
            </a:r>
          </a:p>
          <a:p>
            <a:pPr lvl="1"/>
            <a:r>
              <a:rPr lang="en-US" dirty="0" smtClean="0"/>
              <a:t>Reich, gamelan, traditional drumming 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ways of indirectly interacting with rhythm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www.alexallmont.com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PhD - rhythmic ‘intervals’</a:t>
            </a:r>
            <a:endParaRPr lang="en-US" sz="44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Tempo equivalents of perfect 4</a:t>
            </a:r>
            <a:r>
              <a:rPr lang="en-US" baseline="30000" dirty="0" smtClean="0"/>
              <a:t>th</a:t>
            </a:r>
            <a:r>
              <a:rPr lang="en-US" dirty="0" smtClean="0"/>
              <a:t>, 5</a:t>
            </a:r>
            <a:r>
              <a:rPr lang="en-US" baseline="30000" dirty="0" smtClean="0"/>
              <a:t>th</a:t>
            </a:r>
            <a:r>
              <a:rPr lang="en-US" dirty="0" smtClean="0"/>
              <a:t> and octave:</a:t>
            </a:r>
          </a:p>
          <a:p>
            <a:pPr lvl="1">
              <a:buNone/>
            </a:pPr>
            <a:r>
              <a:rPr lang="en-US" dirty="0" smtClean="0"/>
              <a:t>            1:1   4:3    3:2   2:1   8:3    6:2   4:1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r>
              <a:rPr lang="en-US" dirty="0" smtClean="0"/>
              <a:t>these familiar jazz/</a:t>
            </a:r>
            <a:r>
              <a:rPr lang="en-US" dirty="0" err="1" smtClean="0"/>
              <a:t>latin</a:t>
            </a:r>
            <a:r>
              <a:rPr lang="en-US" dirty="0" smtClean="0"/>
              <a:t> </a:t>
            </a:r>
            <a:r>
              <a:rPr lang="en-US" dirty="0" err="1" smtClean="0"/>
              <a:t>polyrhyhms</a:t>
            </a:r>
            <a:r>
              <a:rPr lang="en-US" dirty="0" smtClean="0"/>
              <a:t> as starting point</a:t>
            </a:r>
          </a:p>
        </p:txBody>
      </p:sp>
      <p:pic>
        <p:nvPicPr>
          <p:cNvPr id="4" name="Picture 3" descr="PolyPianoMa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460" y="2842680"/>
            <a:ext cx="4855824" cy="2670703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www.alexallmont.com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PhD – intervals </a:t>
            </a:r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 practice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Pythagorean Polyrhythmic Piano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nteract with intervals</a:t>
            </a:r>
          </a:p>
          <a:p>
            <a:pPr lvl="1"/>
            <a:r>
              <a:rPr lang="en-US" dirty="0" smtClean="0"/>
              <a:t>come and try it!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Other installations</a:t>
            </a:r>
          </a:p>
          <a:p>
            <a:pPr lvl="1"/>
            <a:r>
              <a:rPr lang="en-US" dirty="0" smtClean="0"/>
              <a:t>Ride with Me</a:t>
            </a:r>
          </a:p>
          <a:p>
            <a:pPr lvl="1"/>
            <a:r>
              <a:rPr lang="en-US" dirty="0" smtClean="0"/>
              <a:t>Clash of the Fractions</a:t>
            </a:r>
          </a:p>
          <a:p>
            <a:pPr lvl="1"/>
            <a:r>
              <a:rPr lang="en-US" dirty="0" smtClean="0"/>
              <a:t>Too Much Coffee</a:t>
            </a:r>
          </a:p>
        </p:txBody>
      </p:sp>
      <p:pic>
        <p:nvPicPr>
          <p:cNvPr id="4" name="Picture 3" descr="PolyPianoPlay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210" y="2553402"/>
            <a:ext cx="3758992" cy="280749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www.alexallmont.com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PhD – sustaining attention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‘Tipping point’</a:t>
            </a:r>
          </a:p>
          <a:p>
            <a:pPr lvl="1"/>
            <a:r>
              <a:rPr lang="en-US" dirty="0" smtClean="0"/>
              <a:t>Joke:		setup 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</a:t>
            </a:r>
            <a:r>
              <a:rPr lang="en-US" dirty="0" err="1" smtClean="0"/>
              <a:t>punchline</a:t>
            </a:r>
            <a:endParaRPr lang="en-US" dirty="0" smtClean="0"/>
          </a:p>
          <a:p>
            <a:pPr lvl="1"/>
            <a:r>
              <a:rPr lang="en-US" dirty="0" smtClean="0"/>
              <a:t>Nature:	noise 	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stability</a:t>
            </a:r>
          </a:p>
          <a:p>
            <a:pPr lvl="1"/>
            <a:r>
              <a:rPr lang="en-US" dirty="0" smtClean="0"/>
              <a:t>Music:		tension 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release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Constantly balancing</a:t>
            </a:r>
          </a:p>
          <a:p>
            <a:pPr lvl="1"/>
            <a:r>
              <a:rPr lang="en-US" dirty="0" smtClean="0"/>
              <a:t>Syncopation: moving rhythm</a:t>
            </a:r>
          </a:p>
          <a:p>
            <a:pPr lvl="1"/>
            <a:r>
              <a:rPr lang="en-US" dirty="0" smtClean="0"/>
              <a:t>Phasing: Reich</a:t>
            </a:r>
          </a:p>
          <a:p>
            <a:pPr lvl="1"/>
            <a:r>
              <a:rPr lang="en-US" dirty="0" smtClean="0"/>
              <a:t>Play: complex / simple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6019800" y="2391147"/>
            <a:ext cx="2446542" cy="1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6019800" y="3591160"/>
            <a:ext cx="2446542" cy="1588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 flipV="1">
            <a:off x="6267822" y="2391148"/>
            <a:ext cx="1488440" cy="1200012"/>
          </a:xfrm>
          <a:prstGeom prst="curvedConnector3">
            <a:avLst>
              <a:gd name="adj1" fmla="val 50000"/>
            </a:avLst>
          </a:prstGeom>
          <a:ln>
            <a:gradFill flip="none"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lin ang="0" scaled="1"/>
              <a:tileRect/>
            </a:gra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762572" y="4777526"/>
            <a:ext cx="2703770" cy="1588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762572" y="5979127"/>
            <a:ext cx="2703770" cy="1588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Freeform 29"/>
          <p:cNvSpPr/>
          <p:nvPr/>
        </p:nvSpPr>
        <p:spPr>
          <a:xfrm>
            <a:off x="5871815" y="4767736"/>
            <a:ext cx="2539905" cy="1211391"/>
          </a:xfrm>
          <a:custGeom>
            <a:avLst/>
            <a:gdLst>
              <a:gd name="connsiteX0" fmla="*/ 0 w 2539905"/>
              <a:gd name="connsiteY0" fmla="*/ 1212979 h 1212979"/>
              <a:gd name="connsiteX1" fmla="*/ 409662 w 2539905"/>
              <a:gd name="connsiteY1" fmla="*/ 1062779 h 1212979"/>
              <a:gd name="connsiteX2" fmla="*/ 641804 w 2539905"/>
              <a:gd name="connsiteY2" fmla="*/ 680452 h 1212979"/>
              <a:gd name="connsiteX3" fmla="*/ 901257 w 2539905"/>
              <a:gd name="connsiteY3" fmla="*/ 243506 h 1212979"/>
              <a:gd name="connsiteX4" fmla="*/ 1188020 w 2539905"/>
              <a:gd name="connsiteY4" fmla="*/ 79651 h 1212979"/>
              <a:gd name="connsiteX5" fmla="*/ 1447473 w 2539905"/>
              <a:gd name="connsiteY5" fmla="*/ 721415 h 1212979"/>
              <a:gd name="connsiteX6" fmla="*/ 1693270 w 2539905"/>
              <a:gd name="connsiteY6" fmla="*/ 502943 h 1212979"/>
              <a:gd name="connsiteX7" fmla="*/ 1939068 w 2539905"/>
              <a:gd name="connsiteY7" fmla="*/ 994506 h 1212979"/>
              <a:gd name="connsiteX8" fmla="*/ 2294108 w 2539905"/>
              <a:gd name="connsiteY8" fmla="*/ 216197 h 1212979"/>
              <a:gd name="connsiteX9" fmla="*/ 2539905 w 2539905"/>
              <a:gd name="connsiteY9" fmla="*/ 229851 h 1212979"/>
              <a:gd name="connsiteX0" fmla="*/ 0 w 2539905"/>
              <a:gd name="connsiteY0" fmla="*/ 885270 h 1096915"/>
              <a:gd name="connsiteX1" fmla="*/ 409662 w 2539905"/>
              <a:gd name="connsiteY1" fmla="*/ 1062779 h 1096915"/>
              <a:gd name="connsiteX2" fmla="*/ 641804 w 2539905"/>
              <a:gd name="connsiteY2" fmla="*/ 680452 h 1096915"/>
              <a:gd name="connsiteX3" fmla="*/ 901257 w 2539905"/>
              <a:gd name="connsiteY3" fmla="*/ 243506 h 1096915"/>
              <a:gd name="connsiteX4" fmla="*/ 1188020 w 2539905"/>
              <a:gd name="connsiteY4" fmla="*/ 79651 h 1096915"/>
              <a:gd name="connsiteX5" fmla="*/ 1447473 w 2539905"/>
              <a:gd name="connsiteY5" fmla="*/ 721415 h 1096915"/>
              <a:gd name="connsiteX6" fmla="*/ 1693270 w 2539905"/>
              <a:gd name="connsiteY6" fmla="*/ 502943 h 1096915"/>
              <a:gd name="connsiteX7" fmla="*/ 1939068 w 2539905"/>
              <a:gd name="connsiteY7" fmla="*/ 994506 h 1096915"/>
              <a:gd name="connsiteX8" fmla="*/ 2294108 w 2539905"/>
              <a:gd name="connsiteY8" fmla="*/ 216197 h 1096915"/>
              <a:gd name="connsiteX9" fmla="*/ 2539905 w 2539905"/>
              <a:gd name="connsiteY9" fmla="*/ 229851 h 1096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39905" h="1096915">
                <a:moveTo>
                  <a:pt x="0" y="885270"/>
                </a:moveTo>
                <a:cubicBezTo>
                  <a:pt x="151347" y="854547"/>
                  <a:pt x="302695" y="1096915"/>
                  <a:pt x="409662" y="1062779"/>
                </a:cubicBezTo>
                <a:cubicBezTo>
                  <a:pt x="516629" y="1028643"/>
                  <a:pt x="559872" y="816998"/>
                  <a:pt x="641804" y="680452"/>
                </a:cubicBezTo>
                <a:cubicBezTo>
                  <a:pt x="723737" y="543907"/>
                  <a:pt x="810221" y="343639"/>
                  <a:pt x="901257" y="243506"/>
                </a:cubicBezTo>
                <a:cubicBezTo>
                  <a:pt x="992293" y="143373"/>
                  <a:pt x="1096984" y="0"/>
                  <a:pt x="1188020" y="79651"/>
                </a:cubicBezTo>
                <a:cubicBezTo>
                  <a:pt x="1279056" y="159302"/>
                  <a:pt x="1363265" y="650866"/>
                  <a:pt x="1447473" y="721415"/>
                </a:cubicBezTo>
                <a:cubicBezTo>
                  <a:pt x="1531681" y="791964"/>
                  <a:pt x="1611337" y="457428"/>
                  <a:pt x="1693270" y="502943"/>
                </a:cubicBezTo>
                <a:cubicBezTo>
                  <a:pt x="1775203" y="548458"/>
                  <a:pt x="1838928" y="1042297"/>
                  <a:pt x="1939068" y="994506"/>
                </a:cubicBezTo>
                <a:cubicBezTo>
                  <a:pt x="2039208" y="946715"/>
                  <a:pt x="2193969" y="343639"/>
                  <a:pt x="2294108" y="216197"/>
                </a:cubicBezTo>
                <a:cubicBezTo>
                  <a:pt x="2394247" y="88755"/>
                  <a:pt x="2485283" y="211645"/>
                  <a:pt x="2539905" y="229851"/>
                </a:cubicBezTo>
              </a:path>
            </a:pathLst>
          </a:custGeom>
          <a:ln w="25400" cap="flat" cmpd="sng" algn="ctr">
            <a:gradFill flip="none"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lin ang="16380000" scaled="0"/>
              <a:tileRect/>
            </a:gra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Up Arrow 30"/>
          <p:cNvSpPr/>
          <p:nvPr/>
        </p:nvSpPr>
        <p:spPr>
          <a:xfrm>
            <a:off x="7700436" y="2551564"/>
            <a:ext cx="548640" cy="822960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Up-Down Arrow 32"/>
          <p:cNvSpPr/>
          <p:nvPr/>
        </p:nvSpPr>
        <p:spPr>
          <a:xfrm>
            <a:off x="7700436" y="4954760"/>
            <a:ext cx="548640" cy="822960"/>
          </a:xfrm>
          <a:prstGeom prst="upDown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www.alexallmont.com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rek">
      <a:majorFont>
        <a:latin typeface="Franklin Gothic Medium"/>
        <a:ea typeface=""/>
        <a:cs typeface=""/>
        <a:font script="Jpan" typeface="ヒラギノ角ゴ Pro W6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ＭＳ Ｐゴシック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3678</TotalTime>
  <Words>406</Words>
  <Application>Microsoft Macintosh PowerPoint</Application>
  <PresentationFormat>On-screen Show (4:3)</PresentationFormat>
  <Paragraphs>99</Paragraphs>
  <Slides>11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Rhythmic Overtones</vt:lpstr>
      <vt:lpstr>Backstory</vt:lpstr>
      <vt:lpstr>10 minute dash</vt:lpstr>
      <vt:lpstr>MA – developing practice</vt:lpstr>
      <vt:lpstr>MA – development pieces</vt:lpstr>
      <vt:lpstr>PhD – questions</vt:lpstr>
      <vt:lpstr>PhD - rhythmic ‘intervals’</vt:lpstr>
      <vt:lpstr>PhD – intervals in practice</vt:lpstr>
      <vt:lpstr>PhD – sustaining attention</vt:lpstr>
      <vt:lpstr>PhD – revised aims</vt:lpstr>
      <vt:lpstr>Demo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Rhythmic Overtones</dc:title>
  <dc:creator>Alexander Allmont</dc:creator>
  <cp:lastModifiedBy>Alexander Allmont</cp:lastModifiedBy>
  <cp:revision>7</cp:revision>
  <dcterms:created xsi:type="dcterms:W3CDTF">2013-05-15T21:57:45Z</dcterms:created>
  <dcterms:modified xsi:type="dcterms:W3CDTF">2013-05-18T11:16:23Z</dcterms:modified>
</cp:coreProperties>
</file>