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handoutMasters/handoutMaster1.xml" ContentType="application/vnd.openxmlformats-officedocument.presentationml.handoutMaster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889" r:id="rId1"/>
  </p:sldMasterIdLst>
  <p:handoutMasterIdLst>
    <p:handoutMasterId r:id="rId14"/>
  </p:handoutMasterIdLst>
  <p:sldIdLst>
    <p:sldId id="261" r:id="rId2"/>
    <p:sldId id="257" r:id="rId3"/>
    <p:sldId id="265" r:id="rId4"/>
    <p:sldId id="267" r:id="rId5"/>
    <p:sldId id="266" r:id="rId6"/>
    <p:sldId id="259" r:id="rId7"/>
    <p:sldId id="275" r:id="rId8"/>
    <p:sldId id="276" r:id="rId9"/>
    <p:sldId id="280" r:id="rId10"/>
    <p:sldId id="260" r:id="rId11"/>
    <p:sldId id="278" r:id="rId12"/>
    <p:sldId id="279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outline"/>
  <p:showPr showNarration="1">
    <p:browse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34545" autoAdjust="0"/>
    <p:restoredTop sz="86378" autoAdjust="0"/>
  </p:normalViewPr>
  <p:slideViewPr>
    <p:cSldViewPr snapToGrid="0" snapToObjects="1">
      <p:cViewPr varScale="1">
        <p:scale>
          <a:sx n="92" d="100"/>
          <a:sy n="92" d="100"/>
        </p:scale>
        <p:origin x="-104" y="-2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76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handoutMaster" Target="handoutMasters/handout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70DE4F-2E23-4547-8D6F-BBDFF11D1AF3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87647F-EDAB-B44C-8365-3E69686DDF3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47A4A-7127-AE48-A71A-76E2EA760A3E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4600-0381-4CF3-88F2-7ED7D2E3F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47A4A-7127-AE48-A71A-76E2EA760A3E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E976-190D-A545-AA5C-687889C160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47A4A-7127-AE48-A71A-76E2EA760A3E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E976-190D-A545-AA5C-687889C160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47A4A-7127-AE48-A71A-76E2EA760A3E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E976-190D-A545-AA5C-687889C160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47A4A-7127-AE48-A71A-76E2EA760A3E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E976-190D-A545-AA5C-687889C160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47A4A-7127-AE48-A71A-76E2EA760A3E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E976-190D-A545-AA5C-687889C160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47A4A-7127-AE48-A71A-76E2EA760A3E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E976-190D-A545-AA5C-687889C160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47A4A-7127-AE48-A71A-76E2EA760A3E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E976-190D-A545-AA5C-687889C160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47A4A-7127-AE48-A71A-76E2EA760A3E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E976-190D-A545-AA5C-687889C160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47A4A-7127-AE48-A71A-76E2EA760A3E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4600-0381-4CF3-88F2-7ED7D2E3F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47A4A-7127-AE48-A71A-76E2EA760A3E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E976-190D-A545-AA5C-687889C160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47A4A-7127-AE48-A71A-76E2EA760A3E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7E976-190D-A545-AA5C-687889C1602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archive.org/details/fivehundredseven00browiala" TargetMode="External"/><Relationship Id="rId4" Type="http://schemas.openxmlformats.org/officeDocument/2006/relationships/hyperlink" Target="http://www.youtube.com/watch?v=jmDXT-ZMm6k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Y5pen3QMgzQ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vimeo.com/25529422" TargetMode="External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2" Type="http://schemas.openxmlformats.org/officeDocument/2006/relationships/hyperlink" Target="http://vimeo.com/23730330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vimeo.com/29543853" TargetMode="Externa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2" Type="http://schemas.openxmlformats.org/officeDocument/2006/relationships/hyperlink" Target="http://vimeo.com/23730330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S6RNbUuQOBc" TargetMode="External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2" Type="http://schemas.openxmlformats.org/officeDocument/2006/relationships/hyperlink" Target="http://vimeo.com/23730330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Practice and LEGO music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Alex Allmont</a:t>
            </a:r>
          </a:p>
          <a:p>
            <a:r>
              <a:rPr lang="en-US" dirty="0" smtClean="0"/>
              <a:t>Music Hack Space 2012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Mechanical inspiration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Constraints, play</a:t>
            </a:r>
          </a:p>
          <a:p>
            <a:r>
              <a:rPr lang="en-US" dirty="0" smtClean="0">
                <a:hlinkClick r:id="rId2"/>
              </a:rPr>
              <a:t>Mechanical principles</a:t>
            </a:r>
            <a:r>
              <a:rPr lang="en-US" dirty="0" smtClean="0"/>
              <a:t>, </a:t>
            </a:r>
            <a:r>
              <a:rPr lang="en-US" dirty="0" smtClean="0">
                <a:hlinkClick r:id="rId3"/>
              </a:rPr>
              <a:t>507 mechanical movements</a:t>
            </a:r>
            <a:endParaRPr lang="en-US" dirty="0" smtClean="0"/>
          </a:p>
          <a:p>
            <a:r>
              <a:rPr lang="en-US" dirty="0" err="1" smtClean="0"/>
              <a:t>Youtube</a:t>
            </a:r>
            <a:r>
              <a:rPr lang="en-US" dirty="0" smtClean="0"/>
              <a:t> addiction: levers, wheels, gears, </a:t>
            </a:r>
            <a:r>
              <a:rPr lang="en-US" dirty="0" smtClean="0">
                <a:hlinkClick r:id="rId4"/>
              </a:rPr>
              <a:t>frames</a:t>
            </a:r>
            <a:endParaRPr lang="en-US" dirty="0" smtClean="0"/>
          </a:p>
          <a:p>
            <a:r>
              <a:rPr lang="en-US" dirty="0" smtClean="0"/>
              <a:t>Motion: sliding, rotation, dropping, catching</a:t>
            </a:r>
          </a:p>
          <a:p>
            <a:r>
              <a:rPr lang="en-US" dirty="0" smtClean="0"/>
              <a:t>Ideas mutate nicely in LEGO, e.g. wheel &amp; slider becoming hammer dropping.  Palette of ideas keeps growing</a:t>
            </a:r>
          </a:p>
          <a:p>
            <a:r>
              <a:rPr lang="en-US" dirty="0" smtClean="0"/>
              <a:t>Precise gear ratios </a:t>
            </a:r>
            <a:r>
              <a:rPr lang="en-US" dirty="0" err="1" smtClean="0"/>
              <a:t>vs</a:t>
            </a:r>
            <a:r>
              <a:rPr lang="en-US" dirty="0" smtClean="0"/>
              <a:t> out of phase gearing</a:t>
            </a:r>
          </a:p>
          <a:p>
            <a:pPr lvl="0"/>
            <a:endParaRPr lang="en-US" sz="4400" kern="1200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Questions, video, circuits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Circuits:</a:t>
            </a:r>
          </a:p>
          <a:p>
            <a:pPr lvl="1"/>
            <a:r>
              <a:rPr lang="en-US" dirty="0" err="1" smtClean="0"/>
              <a:t>piezo</a:t>
            </a:r>
            <a:r>
              <a:rPr lang="en-US" dirty="0" smtClean="0"/>
              <a:t> pickups</a:t>
            </a:r>
          </a:p>
          <a:p>
            <a:pPr lvl="1"/>
            <a:r>
              <a:rPr lang="en-US" dirty="0" smtClean="0"/>
              <a:t>mechanical sequencer</a:t>
            </a:r>
          </a:p>
          <a:p>
            <a:pPr lvl="1"/>
            <a:r>
              <a:rPr lang="en-US" dirty="0" smtClean="0"/>
              <a:t>minimal drum </a:t>
            </a:r>
            <a:r>
              <a:rPr lang="en-US" dirty="0" err="1" smtClean="0"/>
              <a:t>synth</a:t>
            </a:r>
            <a:endParaRPr lang="en-US" dirty="0" smtClean="0"/>
          </a:p>
          <a:p>
            <a:r>
              <a:rPr lang="en-US" dirty="0" smtClean="0"/>
              <a:t>Old stuff that could be of interest:</a:t>
            </a:r>
          </a:p>
          <a:p>
            <a:pPr lvl="1"/>
            <a:r>
              <a:rPr lang="en-US" dirty="0" err="1" smtClean="0"/>
              <a:t>iPhoto</a:t>
            </a:r>
            <a:r>
              <a:rPr lang="en-US" dirty="0" smtClean="0"/>
              <a:t> browsing - old work in progress</a:t>
            </a:r>
          </a:p>
          <a:p>
            <a:pPr lvl="1"/>
            <a:r>
              <a:rPr lang="en-US" dirty="0" smtClean="0"/>
              <a:t>MIDI jog wheel</a:t>
            </a:r>
          </a:p>
          <a:p>
            <a:r>
              <a:rPr lang="en-US" dirty="0" smtClean="0"/>
              <a:t>Research: polyrhythm and phasing in performance:</a:t>
            </a:r>
          </a:p>
          <a:p>
            <a:pPr lvl="1"/>
            <a:r>
              <a:rPr lang="en-US" dirty="0" smtClean="0"/>
              <a:t>Pythagorean Polyrhythm Piano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Thanks </a:t>
            </a:r>
            <a:r>
              <a:rPr lang="en-US" dirty="0" err="1" smtClean="0">
                <a:sym typeface="Wingdings"/>
              </a:rPr>
              <a:t>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rtl="0" eaLnBrk="1" latinLnBrk="0" hangingPunct="1"/>
            <a:endParaRPr lang="en-US" sz="3200" dirty="0" smtClean="0"/>
          </a:p>
          <a:p>
            <a:pPr lvl="0"/>
            <a:endParaRPr lang="en-US" sz="4400" kern="1200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Background</a:t>
            </a:r>
            <a:r>
              <a:rPr lang="en-US" dirty="0"/>
              <a:t>:</a:t>
            </a:r>
            <a:r>
              <a:rPr lang="en-US" dirty="0" smtClean="0"/>
              <a:t> MA, methods, practice</a:t>
            </a:r>
          </a:p>
          <a:p>
            <a:pPr lvl="0"/>
            <a:r>
              <a:rPr lang="en-US" dirty="0" smtClean="0"/>
              <a:t>Fascinations driving work</a:t>
            </a:r>
          </a:p>
          <a:p>
            <a:pPr lvl="0"/>
            <a:r>
              <a:rPr lang="en-US" dirty="0" smtClean="0"/>
              <a:t>Examples of work</a:t>
            </a:r>
            <a:r>
              <a:rPr lang="en-US" dirty="0"/>
              <a:t>:</a:t>
            </a:r>
            <a:r>
              <a:rPr lang="en-US" dirty="0" smtClean="0"/>
              <a:t> mechanisms, electronics, software</a:t>
            </a:r>
          </a:p>
          <a:p>
            <a:r>
              <a:rPr lang="en-US" dirty="0" smtClean="0"/>
              <a:t>Demo: in progress work</a:t>
            </a:r>
          </a:p>
          <a:p>
            <a:pPr lvl="0"/>
            <a:r>
              <a:rPr lang="en-US" dirty="0" smtClean="0"/>
              <a:t>Mechanical inspirations</a:t>
            </a:r>
          </a:p>
          <a:p>
            <a:pPr lvl="0"/>
            <a:r>
              <a:rPr lang="en-US" dirty="0" smtClean="0"/>
              <a:t>Questions, requests for video, circuits, research?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 smtClean="0"/>
              <a:t>Programmer in Oxford, studying part time</a:t>
            </a:r>
          </a:p>
          <a:p>
            <a:pPr lvl="0"/>
            <a:r>
              <a:rPr lang="en-US" dirty="0" smtClean="0"/>
              <a:t>Shift in how I make stuff over the last two years:</a:t>
            </a:r>
          </a:p>
          <a:p>
            <a:pPr lvl="1">
              <a:buNone/>
            </a:pPr>
            <a:r>
              <a:rPr lang="en-US" dirty="0" smtClean="0"/>
              <a:t>Dabbling -&gt; MA -&gt; process, practice -&gt; completed pieces.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Dabbling: exploring for the sake of learning, was fun but unsatisfying as nothing ever finished!</a:t>
            </a:r>
          </a:p>
          <a:p>
            <a:r>
              <a:rPr lang="en-US" dirty="0" smtClean="0"/>
              <a:t>MA: fascinations, meaning, developing practice</a:t>
            </a:r>
            <a:endParaRPr lang="en-US" baseline="0" dirty="0" smtClean="0"/>
          </a:p>
          <a:p>
            <a:r>
              <a:rPr lang="en-US" dirty="0" smtClean="0"/>
              <a:t>Process: make</a:t>
            </a:r>
            <a:r>
              <a:rPr lang="en-US" baseline="0" dirty="0" smtClean="0"/>
              <a:t> -&gt; </a:t>
            </a:r>
            <a:r>
              <a:rPr lang="en-US" dirty="0" smtClean="0"/>
              <a:t>response -&gt; reflect; feedback the things that spark with me</a:t>
            </a:r>
          </a:p>
          <a:p>
            <a:r>
              <a:rPr lang="en-US" dirty="0" smtClean="0"/>
              <a:t>Completed pieces: for me taking on projects and learning along the way is very satisfying</a:t>
            </a:r>
          </a:p>
          <a:p>
            <a:endParaRPr lang="en-US" baseline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‘Meaning’ – definition shifted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 smtClean="0"/>
              <a:t>Thought before MA: I have nothing to say, it means nothing; terrified of response!</a:t>
            </a:r>
          </a:p>
          <a:p>
            <a:pPr lvl="0"/>
            <a:r>
              <a:rPr lang="en-US" dirty="0" smtClean="0"/>
              <a:t>Presumption that meaning was </a:t>
            </a:r>
            <a:r>
              <a:rPr lang="en-US" i="1" dirty="0" smtClean="0"/>
              <a:t>telling </a:t>
            </a:r>
            <a:r>
              <a:rPr lang="en-US" dirty="0" smtClean="0"/>
              <a:t>people stuff, commentary, satire, historical</a:t>
            </a:r>
          </a:p>
          <a:p>
            <a:pPr lvl="0"/>
            <a:r>
              <a:rPr lang="en-US" dirty="0" smtClean="0"/>
              <a:t>Thoughts after MA: ‘meaning’ comes through from you being yourself whilst engrossed in fascinations; you’re just sharing it, and learning to share it better</a:t>
            </a:r>
          </a:p>
          <a:p>
            <a:pPr lvl="0"/>
            <a:r>
              <a:rPr lang="en-US" dirty="0" smtClean="0"/>
              <a:t>Developing final work combines this with responses to external influences</a:t>
            </a:r>
          </a:p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Fascinations and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US" sz="4400" dirty="0"/>
              <a:t>Slowing:</a:t>
            </a:r>
          </a:p>
          <a:p>
            <a:pPr lvl="1"/>
            <a:r>
              <a:rPr lang="en-US" sz="4000" dirty="0"/>
              <a:t>Bringing to </a:t>
            </a:r>
            <a:r>
              <a:rPr lang="en-US" sz="4000" dirty="0" smtClean="0"/>
              <a:t>attention</a:t>
            </a:r>
          </a:p>
          <a:p>
            <a:r>
              <a:rPr lang="en-US" sz="4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Tipping points:</a:t>
            </a:r>
          </a:p>
          <a:p>
            <a:pPr lvl="1"/>
            <a:r>
              <a:rPr lang="en-US" sz="40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Slowing a tones</a:t>
            </a:r>
            <a:r>
              <a:rPr lang="en-US" sz="400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to</a:t>
            </a:r>
            <a:r>
              <a:rPr lang="en-US" sz="40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a</a:t>
            </a:r>
            <a:r>
              <a:rPr lang="en-US" sz="400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beat</a:t>
            </a:r>
          </a:p>
          <a:p>
            <a:pPr lvl="1"/>
            <a:r>
              <a:rPr lang="en-US" sz="40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The moment where attention shifts, awareness, rhythm (base of current research)</a:t>
            </a:r>
          </a:p>
          <a:p>
            <a:pPr lvl="0" rtl="0" eaLnBrk="1" latinLnBrk="0" hangingPunct="1"/>
            <a:r>
              <a:rPr lang="en-US" sz="440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Constraints:</a:t>
            </a:r>
          </a:p>
          <a:p>
            <a:pPr lvl="1"/>
            <a:r>
              <a:rPr lang="en-US" sz="4000" dirty="0" smtClean="0">
                <a:latin typeface="+mj-lt"/>
                <a:ea typeface="+mj-ea"/>
                <a:cs typeface="+mj-cs"/>
              </a:rPr>
              <a:t>Offers new ways to discover things, often s</a:t>
            </a:r>
            <a:r>
              <a:rPr lang="en-US" sz="4000" dirty="0" smtClean="0"/>
              <a:t>pirals off into happy accidents</a:t>
            </a:r>
          </a:p>
          <a:p>
            <a:pPr lvl="1"/>
            <a:r>
              <a:rPr lang="en-US" sz="4000" dirty="0" smtClean="0"/>
              <a:t>Physically present in LEGO, working around corners</a:t>
            </a:r>
          </a:p>
          <a:p>
            <a:pPr lvl="1"/>
            <a:r>
              <a:rPr lang="en-US" sz="4000" dirty="0" smtClean="0"/>
              <a:t>Also useful when coming up with ideas</a:t>
            </a:r>
            <a:endParaRPr lang="en-US" sz="4000" kern="1200" baseline="0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Missing Link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endParaRPr lang="en-US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Mis</a:t>
            </a:r>
            <a:endParaRPr lang="en-US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First publicly shown piece, phased music generator, chain loops playing glockenspiel</a:t>
            </a:r>
          </a:p>
          <a:p>
            <a:r>
              <a:rPr lang="en-US" dirty="0" smtClean="0"/>
              <a:t>First experience working with gallery/curator</a:t>
            </a:r>
          </a:p>
          <a:p>
            <a:r>
              <a:rPr lang="en-US" dirty="0" smtClean="0"/>
              <a:t>Videos </a:t>
            </a:r>
            <a:r>
              <a:rPr lang="en-US" dirty="0" smtClean="0">
                <a:hlinkClick r:id="rId3"/>
              </a:rPr>
              <a:t>At raven row</a:t>
            </a:r>
            <a:r>
              <a:rPr lang="en-US" dirty="0" smtClean="0"/>
              <a:t>, </a:t>
            </a:r>
            <a:r>
              <a:rPr lang="en-US" dirty="0" smtClean="0">
                <a:hlinkClick r:id="rId2"/>
              </a:rPr>
              <a:t>work in progress</a:t>
            </a:r>
            <a:endParaRPr lang="en-US" dirty="0" smtClean="0"/>
          </a:p>
          <a:p>
            <a:r>
              <a:rPr lang="en-US" dirty="0" smtClean="0"/>
              <a:t>Phasing/emergence in musical perception</a:t>
            </a:r>
          </a:p>
          <a:p>
            <a:r>
              <a:rPr lang="en-US" dirty="0" smtClean="0"/>
              <a:t>Pattern repeats ~1000 years</a:t>
            </a:r>
          </a:p>
          <a:p>
            <a:r>
              <a:rPr lang="en-US" dirty="0" smtClean="0"/>
              <a:t>First use of chains with hammer action</a:t>
            </a:r>
          </a:p>
          <a:p>
            <a:r>
              <a:rPr lang="en-US" dirty="0" smtClean="0"/>
              <a:t>One motor, no electronics</a:t>
            </a:r>
          </a:p>
          <a:p>
            <a:r>
              <a:rPr lang="en-US" dirty="0" smtClean="0"/>
              <a:t>Glued, repairable modules</a:t>
            </a:r>
          </a:p>
          <a:p>
            <a:r>
              <a:rPr lang="en-US" dirty="0" smtClean="0"/>
              <a:t>Handle was too inviting</a:t>
            </a:r>
          </a:p>
          <a:p>
            <a:r>
              <a:rPr lang="en-US" dirty="0" smtClean="0"/>
              <a:t>The more it moved the less it broke</a:t>
            </a:r>
          </a:p>
          <a:p>
            <a:endParaRPr lang="en-US" dirty="0"/>
          </a:p>
        </p:txBody>
      </p:sp>
      <p:pic>
        <p:nvPicPr>
          <p:cNvPr id="4" name="Picture 3" descr="Missing Lin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600200"/>
            <a:ext cx="4038600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Music of the Gears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endParaRPr lang="en-US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Mis</a:t>
            </a:r>
            <a:endParaRPr lang="en-US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Final piece for MA, clockwork </a:t>
            </a:r>
            <a:r>
              <a:rPr lang="en-US" dirty="0" err="1" smtClean="0"/>
              <a:t>orrery</a:t>
            </a:r>
            <a:r>
              <a:rPr lang="en-US" dirty="0" smtClean="0"/>
              <a:t> driven by gravity</a:t>
            </a:r>
          </a:p>
          <a:p>
            <a:r>
              <a:rPr lang="en-US" dirty="0" smtClean="0"/>
              <a:t>The Museum of the History of Science</a:t>
            </a:r>
          </a:p>
          <a:p>
            <a:r>
              <a:rPr lang="en-US" dirty="0" smtClean="0">
                <a:hlinkClick r:id="rId3"/>
              </a:rPr>
              <a:t>Promo video</a:t>
            </a:r>
            <a:endParaRPr lang="en-US" dirty="0" smtClean="0"/>
          </a:p>
          <a:p>
            <a:r>
              <a:rPr lang="en-US" dirty="0" smtClean="0"/>
              <a:t>Historic scientific site, right back to alchemy</a:t>
            </a:r>
          </a:p>
          <a:p>
            <a:r>
              <a:rPr lang="en-US" dirty="0" smtClean="0"/>
              <a:t>Phasing, hearing ‘coincidences’</a:t>
            </a:r>
          </a:p>
          <a:p>
            <a:r>
              <a:rPr lang="en-US" dirty="0" smtClean="0"/>
              <a:t>No text on site</a:t>
            </a:r>
          </a:p>
          <a:p>
            <a:r>
              <a:rPr lang="en-US" dirty="0" err="1" smtClean="0"/>
              <a:t>Rewinder</a:t>
            </a:r>
            <a:r>
              <a:rPr lang="en-US" dirty="0" smtClean="0"/>
              <a:t> – one motor, easy to pick apart, not robotic</a:t>
            </a:r>
          </a:p>
          <a:p>
            <a:r>
              <a:rPr lang="en-US" dirty="0" smtClean="0"/>
              <a:t>Software designed to be </a:t>
            </a:r>
            <a:r>
              <a:rPr lang="en-US" dirty="0" err="1" smtClean="0"/>
              <a:t>kiddie</a:t>
            </a:r>
            <a:r>
              <a:rPr lang="en-US" dirty="0" smtClean="0"/>
              <a:t> proof</a:t>
            </a:r>
          </a:p>
          <a:p>
            <a:r>
              <a:rPr lang="en-US" dirty="0" err="1" smtClean="0"/>
              <a:t>Arduino</a:t>
            </a:r>
            <a:r>
              <a:rPr lang="en-US" dirty="0" smtClean="0"/>
              <a:t> helped with on-site problems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Missing Lin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600200"/>
            <a:ext cx="4038600" cy="269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Clunky Drummer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Mis</a:t>
            </a:r>
            <a:endParaRPr lang="en-US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 smtClean="0"/>
              <a:t>Kinetica</a:t>
            </a:r>
            <a:r>
              <a:rPr lang="en-US" dirty="0" smtClean="0"/>
              <a:t> 2012</a:t>
            </a:r>
          </a:p>
          <a:p>
            <a:r>
              <a:rPr lang="en-US" dirty="0" smtClean="0">
                <a:hlinkClick r:id="rId3"/>
              </a:rPr>
              <a:t>Work in progress video</a:t>
            </a:r>
            <a:endParaRPr lang="en-US" dirty="0" smtClean="0"/>
          </a:p>
          <a:p>
            <a:r>
              <a:rPr lang="en-US" dirty="0" smtClean="0"/>
              <a:t>Phasing between pairs of chains generates variation in rhythm</a:t>
            </a:r>
          </a:p>
          <a:p>
            <a:r>
              <a:rPr lang="en-US" dirty="0" smtClean="0"/>
              <a:t>Slow out-of phase gear motion generates more variation tweaking </a:t>
            </a:r>
            <a:r>
              <a:rPr lang="en-US" dirty="0" err="1" smtClean="0"/>
              <a:t>synth</a:t>
            </a:r>
            <a:r>
              <a:rPr lang="en-US" dirty="0" smtClean="0"/>
              <a:t> </a:t>
            </a:r>
          </a:p>
          <a:p>
            <a:r>
              <a:rPr lang="en-US" dirty="0" smtClean="0"/>
              <a:t>Brought in ideas of performance by proxy: mechanical generative more tangible than electronic/software generative</a:t>
            </a:r>
          </a:p>
          <a:p>
            <a:r>
              <a:rPr lang="en-US" dirty="0" smtClean="0"/>
              <a:t>Code examples - MIDI</a:t>
            </a:r>
          </a:p>
          <a:p>
            <a:r>
              <a:rPr lang="en-US" dirty="0" err="1" smtClean="0"/>
              <a:t>Piezo</a:t>
            </a:r>
            <a:r>
              <a:rPr lang="en-US" dirty="0" smtClean="0"/>
              <a:t> pickup circuit</a:t>
            </a:r>
          </a:p>
          <a:p>
            <a:endParaRPr lang="en-US" dirty="0"/>
          </a:p>
        </p:txBody>
      </p:sp>
      <p:pic>
        <p:nvPicPr>
          <p:cNvPr id="4" name="Picture 3" descr="Missing Lin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567" y="1600200"/>
            <a:ext cx="3589866" cy="269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 in progress for </a:t>
            </a:r>
            <a:r>
              <a:rPr lang="en-US" dirty="0" err="1" smtClean="0"/>
              <a:t>Kinetica</a:t>
            </a:r>
            <a:r>
              <a:rPr lang="en-US" dirty="0" smtClean="0"/>
              <a:t> 2013</a:t>
            </a:r>
          </a:p>
          <a:p>
            <a:r>
              <a:rPr lang="en-US" dirty="0" smtClean="0"/>
              <a:t>Various component mechanisms</a:t>
            </a:r>
          </a:p>
          <a:p>
            <a:r>
              <a:rPr lang="en-US" dirty="0" smtClean="0"/>
              <a:t>Didn’t get time to build this bit…</a:t>
            </a:r>
          </a:p>
          <a:p>
            <a:endParaRPr lang="en-US" dirty="0" smtClean="0"/>
          </a:p>
        </p:txBody>
      </p:sp>
      <p:pic>
        <p:nvPicPr>
          <p:cNvPr id="4" name="Picture 3" descr="Circuit scan - digital piezo pickup.jpg"/>
          <p:cNvPicPr>
            <a:picLocks noChangeAspect="1"/>
          </p:cNvPicPr>
          <p:nvPr/>
        </p:nvPicPr>
        <p:blipFill>
          <a:blip r:embed="rId2">
            <a:biLevel thresh="50000"/>
          </a:blip>
          <a:stretch>
            <a:fillRect/>
          </a:stretch>
        </p:blipFill>
        <p:spPr>
          <a:xfrm>
            <a:off x="967985" y="3509506"/>
            <a:ext cx="2966403" cy="2193266"/>
          </a:xfrm>
          <a:prstGeom prst="rect">
            <a:avLst/>
          </a:prstGeom>
        </p:spPr>
      </p:pic>
      <p:pic>
        <p:nvPicPr>
          <p:cNvPr id="5" name="Picture 4" descr="Circuit scan - mechanical sequencer.jpg"/>
          <p:cNvPicPr>
            <a:picLocks noChangeAspect="1"/>
          </p:cNvPicPr>
          <p:nvPr/>
        </p:nvPicPr>
        <p:blipFill>
          <a:blip r:embed="rId3">
            <a:biLevel thresh="50000"/>
          </a:blip>
          <a:stretch>
            <a:fillRect/>
          </a:stretch>
        </p:blipFill>
        <p:spPr>
          <a:xfrm rot="5400000">
            <a:off x="5007659" y="3349128"/>
            <a:ext cx="2426964" cy="27753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5598</TotalTime>
  <Words>590</Words>
  <Application>Microsoft Macintosh PowerPoint</Application>
  <PresentationFormat>On-screen Show (4:3)</PresentationFormat>
  <Paragraphs>91</Paragraphs>
  <Slides>12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Practice and LEGO music</vt:lpstr>
      <vt:lpstr>Overview</vt:lpstr>
      <vt:lpstr>Background</vt:lpstr>
      <vt:lpstr>‘Meaning’ – definition shifted</vt:lpstr>
      <vt:lpstr>Fascinations and methods</vt:lpstr>
      <vt:lpstr>Missing Link</vt:lpstr>
      <vt:lpstr>Music of the Gears</vt:lpstr>
      <vt:lpstr>Clunky Drummer</vt:lpstr>
      <vt:lpstr>Demo</vt:lpstr>
      <vt:lpstr>Mechanical inspiration</vt:lpstr>
      <vt:lpstr>Questions, video, circuits</vt:lpstr>
      <vt:lpstr>Thanks 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</dc:title>
  <dc:creator>Alexander Allmont</dc:creator>
  <cp:lastModifiedBy>Alexander Allmont</cp:lastModifiedBy>
  <cp:revision>18</cp:revision>
  <cp:lastPrinted>2012-10-04T14:43:49Z</cp:lastPrinted>
  <dcterms:created xsi:type="dcterms:W3CDTF">2012-10-05T07:40:54Z</dcterms:created>
  <dcterms:modified xsi:type="dcterms:W3CDTF">2012-10-05T07:43:43Z</dcterms:modified>
</cp:coreProperties>
</file>